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61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559" r:id="rId42"/>
    <p:sldId id="352" r:id="rId43"/>
    <p:sldId id="56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3586</Words>
  <Application>Microsoft Office PowerPoint</Application>
  <PresentationFormat>Custom</PresentationFormat>
  <Paragraphs>462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159</cp:revision>
  <dcterms:created xsi:type="dcterms:W3CDTF">2014-01-02T17:00:34Z</dcterms:created>
  <dcterms:modified xsi:type="dcterms:W3CDTF">2017-06-06T10:40:00Z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